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93" autoAdjust="0"/>
    <p:restoredTop sz="94660"/>
  </p:normalViewPr>
  <p:slideViewPr>
    <p:cSldViewPr snapToGrid="0">
      <p:cViewPr varScale="1">
        <p:scale>
          <a:sx n="143" d="100"/>
          <a:sy n="143" d="100"/>
        </p:scale>
        <p:origin x="120" y="7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79422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404498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22429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62760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13633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669647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654584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08520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36975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13274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72725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4D43A7-09E4-40F0-90E2-5E6E75EB85FB}" type="datetimeFigureOut">
              <a:rPr lang="en-GB" smtClean="0"/>
              <a:t>2017-02-14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4C6744-7D0A-41BB-9FD5-82B5F54E0B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275740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AC83B0-B844-44F1-B4BE-92A8C14C00CC}" type="slidenum">
              <a:rPr lang="en-US" smtClean="0">
                <a:solidFill>
                  <a:prstClr val="white"/>
                </a:solidFill>
              </a:rPr>
              <a:pPr/>
              <a:t>1</a:t>
            </a:fld>
            <a:endParaRPr lang="en-US" dirty="0">
              <a:solidFill>
                <a:prstClr val="white"/>
              </a:solidFill>
            </a:endParaRP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1452889"/>
              </p:ext>
            </p:extLst>
          </p:nvPr>
        </p:nvGraphicFramePr>
        <p:xfrm>
          <a:off x="803880" y="1277280"/>
          <a:ext cx="11076118" cy="5402159"/>
        </p:xfrm>
        <a:graphic>
          <a:graphicData uri="http://schemas.openxmlformats.org/drawingml/2006/table">
            <a:tbl>
              <a:tblPr firstRow="1" bandRow="1"/>
              <a:tblGrid>
                <a:gridCol w="3320279"/>
                <a:gridCol w="3279959"/>
                <a:gridCol w="4475880"/>
              </a:tblGrid>
              <a:tr h="719640">
                <a:tc>
                  <a:txBody>
                    <a:bodyPr/>
                    <a:lstStyle/>
                    <a:p>
                      <a:pPr marL="0" marR="0" lvl="0" indent="0" algn="ctr" rtl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tabLst/>
                      </a:pPr>
                      <a:endParaRPr lang="de-DE" sz="2600" b="1" i="0" u="none" strike="noStrike" kern="1200" cap="none" dirty="0">
                        <a:ln>
                          <a:noFill/>
                        </a:ln>
                        <a:solidFill>
                          <a:srgbClr val="00AE00"/>
                        </a:solidFill>
                        <a:latin typeface="Liberation Sans" pitchFamily="18"/>
                        <a:ea typeface="DejaVu Sans" pitchFamily="2"/>
                        <a:cs typeface="DejaVu Sans" pitchFamily="2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rtl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tabLst/>
                        <a:defRPr>
                          <a:highlight>
                            <a:scrgbClr r="0" g="0" b="0">
                              <a:alpha val="0"/>
                            </a:scrgbClr>
                          </a:highlight>
                        </a:defRPr>
                      </a:pPr>
                      <a:endParaRPr lang="de-DE" sz="2600" b="1" i="0" u="none" strike="noStrike" kern="1200" cap="none" dirty="0">
                        <a:ln>
                          <a:noFill/>
                        </a:ln>
                        <a:solidFill>
                          <a:srgbClr val="33CC66"/>
                        </a:solidFill>
                        <a:highlight>
                          <a:scrgbClr r="0" g="0" b="0">
                            <a:alpha val="0"/>
                          </a:scrgbClr>
                        </a:highlight>
                        <a:latin typeface="Liberation Sans" pitchFamily="18"/>
                        <a:ea typeface="DejaVu Sans" pitchFamily="2"/>
                        <a:cs typeface="DejaVu Sans" pitchFamily="2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rtl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tabLst/>
                      </a:pPr>
                      <a:endParaRPr lang="de-DE" sz="2600" b="1" i="0" u="none" strike="noStrike" kern="1200" cap="none" dirty="0">
                        <a:ln>
                          <a:noFill/>
                        </a:ln>
                        <a:solidFill>
                          <a:srgbClr val="3DEB3D"/>
                        </a:solidFill>
                        <a:latin typeface="Liberation Sans" pitchFamily="18"/>
                        <a:ea typeface="DejaVu Sans" pitchFamily="2"/>
                        <a:cs typeface="DejaVu Sans" pitchFamily="2"/>
                      </a:endParaRPr>
                    </a:p>
                  </a:txBody>
                  <a:tcPr/>
                </a:tc>
              </a:tr>
              <a:tr h="719640">
                <a:tc>
                  <a:txBody>
                    <a:bodyPr/>
                    <a:lstStyle/>
                    <a:p>
                      <a:pPr marL="0" marR="0" lvl="0" indent="0" algn="ctr" rtl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tabLst/>
                      </a:pPr>
                      <a:endParaRPr lang="de-DE" sz="2600" b="1" i="0" u="none" strike="noStrike" kern="1200" cap="none" dirty="0">
                        <a:ln>
                          <a:noFill/>
                        </a:ln>
                        <a:latin typeface="Liberation Sans" pitchFamily="18"/>
                        <a:ea typeface="DejaVu Sans" pitchFamily="2"/>
                        <a:cs typeface="DejaVu Sans" pitchFamily="2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rtl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tabLst/>
                      </a:pPr>
                      <a:endParaRPr lang="de-DE" sz="2600" b="1" i="0" u="none" strike="noStrike" kern="1200" cap="none" dirty="0">
                        <a:ln>
                          <a:noFill/>
                        </a:ln>
                        <a:latin typeface="Liberation Sans" pitchFamily="18"/>
                        <a:ea typeface="DejaVu Sans" pitchFamily="2"/>
                        <a:cs typeface="DejaVu Sans" pitchFamily="2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rtl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  <a:tabLst/>
                      </a:pPr>
                      <a:endParaRPr lang="de-DE" sz="2600" b="1" i="0" u="none" strike="noStrike" kern="1200" cap="none" dirty="0">
                        <a:ln>
                          <a:noFill/>
                        </a:ln>
                        <a:latin typeface="Liberation Sans" pitchFamily="18"/>
                        <a:ea typeface="DejaVu Sans" pitchFamily="2"/>
                        <a:cs typeface="DejaVu Sans" pitchFamily="2"/>
                      </a:endParaRPr>
                    </a:p>
                  </a:txBody>
                  <a:tcPr/>
                </a:tc>
              </a:tr>
              <a:tr h="3962879">
                <a:tc>
                  <a:txBody>
                    <a:bodyPr/>
                    <a:lstStyle/>
                    <a:p>
                      <a:pPr marL="0" marR="0" indent="0" rtl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/>
                      </a:pPr>
                      <a:endParaRPr lang="de-DE" sz="1800" b="0" i="0" u="none" strike="noStrike" kern="1200" cap="none" dirty="0">
                        <a:ln>
                          <a:noFill/>
                        </a:ln>
                        <a:latin typeface="Liberation Sans" pitchFamily="1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rtl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/>
                      </a:pPr>
                      <a:endParaRPr lang="de-DE" sz="1800" b="0" i="0" u="none" strike="noStrike" kern="1200" cap="none" dirty="0">
                        <a:ln>
                          <a:noFill/>
                        </a:ln>
                        <a:latin typeface="Liberation Sans" pitchFamily="1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rtl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/>
                      </a:pPr>
                      <a:endParaRPr lang="de-DE" sz="1800" b="0" i="0" u="none" strike="noStrike" kern="1200" cap="none" dirty="0">
                        <a:ln>
                          <a:noFill/>
                        </a:ln>
                        <a:latin typeface="Liberation Sans" pitchFamily="18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" name="Freeform 8"/>
          <p:cNvSpPr/>
          <p:nvPr/>
        </p:nvSpPr>
        <p:spPr>
          <a:xfrm>
            <a:off x="997919" y="2869920"/>
            <a:ext cx="2540520" cy="2540520"/>
          </a:xfrm>
          <a:custGeom>
            <a:avLst/>
            <a:gdLst>
              <a:gd name="f0" fmla="val 10800000"/>
              <a:gd name="f1" fmla="val 5400000"/>
              <a:gd name="f2" fmla="val 180"/>
              <a:gd name="f3" fmla="val w"/>
              <a:gd name="f4" fmla="val h"/>
              <a:gd name="f5" fmla="*/ 5419351 1 1725033"/>
              <a:gd name="f6" fmla="*/ 10800 10800 1"/>
              <a:gd name="f7" fmla="+- 0 0 0"/>
              <a:gd name="f8" fmla="+- 0 0 360"/>
              <a:gd name="f9" fmla="val 10800"/>
              <a:gd name="f10" fmla="*/ f3 1 21600"/>
              <a:gd name="f11" fmla="*/ f4 1 21600"/>
              <a:gd name="f12" fmla="*/ 0 f5 1"/>
              <a:gd name="f13" fmla="*/ f7 f0 1"/>
              <a:gd name="f14" fmla="*/ f8 f0 1"/>
              <a:gd name="f15" fmla="*/ 3163 f10 1"/>
              <a:gd name="f16" fmla="*/ 18437 f10 1"/>
              <a:gd name="f17" fmla="*/ 18437 f11 1"/>
              <a:gd name="f18" fmla="*/ 3163 f11 1"/>
              <a:gd name="f19" fmla="*/ f12 1 f2"/>
              <a:gd name="f20" fmla="*/ f13 1 f2"/>
              <a:gd name="f21" fmla="*/ f14 1 f2"/>
              <a:gd name="f22" fmla="*/ 10800 f10 1"/>
              <a:gd name="f23" fmla="*/ 0 f11 1"/>
              <a:gd name="f24" fmla="*/ 0 f10 1"/>
              <a:gd name="f25" fmla="*/ 10800 f11 1"/>
              <a:gd name="f26" fmla="*/ 21600 f11 1"/>
              <a:gd name="f27" fmla="*/ 21600 f10 1"/>
              <a:gd name="f28" fmla="+- 0 0 f19"/>
              <a:gd name="f29" fmla="+- f20 0 f1"/>
              <a:gd name="f30" fmla="+- f21 0 f1"/>
              <a:gd name="f31" fmla="*/ f28 f0 1"/>
              <a:gd name="f32" fmla="+- f30 0 f29"/>
              <a:gd name="f33" fmla="*/ f31 1 f5"/>
              <a:gd name="f34" fmla="+- f33 0 f1"/>
              <a:gd name="f35" fmla="cos 1 f34"/>
              <a:gd name="f36" fmla="sin 1 f34"/>
              <a:gd name="f37" fmla="+- 0 0 f35"/>
              <a:gd name="f38" fmla="+- 0 0 f36"/>
              <a:gd name="f39" fmla="*/ 10800 f37 1"/>
              <a:gd name="f40" fmla="*/ 10800 f38 1"/>
              <a:gd name="f41" fmla="*/ f39 f39 1"/>
              <a:gd name="f42" fmla="*/ f40 f40 1"/>
              <a:gd name="f43" fmla="+- f41 f42 0"/>
              <a:gd name="f44" fmla="sqrt f43"/>
              <a:gd name="f45" fmla="*/ f6 1 f44"/>
              <a:gd name="f46" fmla="*/ f37 f45 1"/>
              <a:gd name="f47" fmla="*/ f38 f45 1"/>
              <a:gd name="f48" fmla="+- 10800 0 f46"/>
              <a:gd name="f49" fmla="+- 10800 0 f47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22" y="f23"/>
              </a:cxn>
              <a:cxn ang="f29">
                <a:pos x="f15" y="f18"/>
              </a:cxn>
              <a:cxn ang="f29">
                <a:pos x="f24" y="f25"/>
              </a:cxn>
              <a:cxn ang="f29">
                <a:pos x="f15" y="f17"/>
              </a:cxn>
              <a:cxn ang="f29">
                <a:pos x="f22" y="f26"/>
              </a:cxn>
              <a:cxn ang="f29">
                <a:pos x="f16" y="f17"/>
              </a:cxn>
              <a:cxn ang="f29">
                <a:pos x="f27" y="f25"/>
              </a:cxn>
              <a:cxn ang="f29">
                <a:pos x="f16" y="f18"/>
              </a:cxn>
            </a:cxnLst>
            <a:rect l="f15" t="f18" r="f16" b="f17"/>
            <a:pathLst>
              <a:path w="21600" h="21600">
                <a:moveTo>
                  <a:pt x="f48" y="f49"/>
                </a:moveTo>
                <a:arcTo wR="f9" hR="f9" stAng="f29" swAng="f32"/>
                <a:close/>
              </a:path>
            </a:pathLst>
          </a:custGeom>
          <a:solidFill>
            <a:srgbClr val="00AE00"/>
          </a:solidFill>
          <a:ln w="0">
            <a:solidFill>
              <a:srgbClr val="3465A4"/>
            </a:solidFill>
            <a:prstDash val="solid"/>
          </a:ln>
        </p:spPr>
        <p:txBody>
          <a:bodyPr vert="horz" wrap="none" lIns="90000" tIns="45000" rIns="90000" bIns="45000" anchor="ctr" anchorCtr="0" compatLnSpc="0">
            <a:noAutofit/>
          </a:bodyPr>
          <a:lstStyle/>
          <a:p>
            <a:pPr algn="ctr" hangingPunct="0"/>
            <a:r>
              <a:rPr lang="de-DE" sz="1400" dirty="0" smtClean="0">
                <a:solidFill>
                  <a:srgbClr val="FFFFFF"/>
                </a:solidFill>
                <a:latin typeface="Liberation Sans" pitchFamily="18"/>
                <a:ea typeface="DejaVu Sans" pitchFamily="2"/>
                <a:cs typeface="DejaVu Sans" pitchFamily="2"/>
              </a:rPr>
              <a:t>FOO</a:t>
            </a:r>
            <a:endParaRPr lang="de-DE" sz="1400" dirty="0">
              <a:solidFill>
                <a:srgbClr val="FFFFFF"/>
              </a:solidFill>
              <a:latin typeface="Liberation Sans" pitchFamily="18"/>
              <a:ea typeface="DejaVu Sans" pitchFamily="2"/>
              <a:cs typeface="DejaVu Sans" pitchFamily="2"/>
            </a:endParaRPr>
          </a:p>
        </p:txBody>
      </p:sp>
    </p:spTree>
    <p:extLst>
      <p:ext uri="{BB962C8B-B14F-4D97-AF65-F5344CB8AC3E}">
        <p14:creationId xmlns:p14="http://schemas.microsoft.com/office/powerpoint/2010/main" val="759288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DejaVu Sans</vt:lpstr>
      <vt:lpstr>Liberation Sans</vt:lpstr>
      <vt:lpstr>Office Theme</vt:lpstr>
      <vt:lpstr>x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x</dc:title>
  <dc:creator>Tor Lillqvist</dc:creator>
  <cp:lastModifiedBy>Tor Lillqvist</cp:lastModifiedBy>
  <cp:revision>2</cp:revision>
  <dcterms:created xsi:type="dcterms:W3CDTF">2017-02-14T20:37:04Z</dcterms:created>
  <dcterms:modified xsi:type="dcterms:W3CDTF">2017-02-14T20:42:51Z</dcterms:modified>
</cp:coreProperties>
</file>

<file path=docProps/thumbnail.jpeg>
</file>